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4" r:id="rId5"/>
    <p:sldId id="262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165C-B730-4124-A1E7-CB2B4D74BA68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CE2-65FE-4D42-8018-249162E2F6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165C-B730-4124-A1E7-CB2B4D74BA68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CE2-65FE-4D42-8018-249162E2F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165C-B730-4124-A1E7-CB2B4D74BA68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CE2-65FE-4D42-8018-249162E2F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165C-B730-4124-A1E7-CB2B4D74BA68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CE2-65FE-4D42-8018-249162E2F6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165C-B730-4124-A1E7-CB2B4D74BA68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CE2-65FE-4D42-8018-249162E2F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165C-B730-4124-A1E7-CB2B4D74BA68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CE2-65FE-4D42-8018-249162E2F6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165C-B730-4124-A1E7-CB2B4D74BA68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CE2-65FE-4D42-8018-249162E2F6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165C-B730-4124-A1E7-CB2B4D74BA68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CE2-65FE-4D42-8018-249162E2F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165C-B730-4124-A1E7-CB2B4D74BA68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CE2-65FE-4D42-8018-249162E2F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165C-B730-4124-A1E7-CB2B4D74BA68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CE2-65FE-4D42-8018-249162E2F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165C-B730-4124-A1E7-CB2B4D74BA68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CCE2-65FE-4D42-8018-249162E2F6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96165C-B730-4124-A1E7-CB2B4D74BA68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ACCCE2-65FE-4D42-8018-249162E2F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microsoft.com/office/2007/relationships/media" Target="../media/media1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microsoft.com/office/2007/relationships/media" Target="../media/media1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4221088"/>
            <a:ext cx="3782224" cy="1636804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Подготовила:</a:t>
            </a:r>
          </a:p>
          <a:p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Мальцева Татьяна Сергеевна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63130" y="2276872"/>
            <a:ext cx="58993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«Путешествие в страну Улыбок»</a:t>
            </a:r>
            <a:endParaRPr lang="ru-RU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6632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детский сад «Малышок» с. Доброе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Добровского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муниципального района Липецкой области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200202"/>
            <a:ext cx="2536506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22979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764704"/>
            <a:ext cx="6722896" cy="4968552"/>
          </a:xfrm>
          <a:prstGeom prst="rect">
            <a:avLst/>
          </a:prstGeom>
        </p:spPr>
      </p:pic>
      <p:pic>
        <p:nvPicPr>
          <p:cNvPr id="3" name="02895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67544" y="188640"/>
            <a:ext cx="415355" cy="41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409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764704"/>
            <a:ext cx="6722896" cy="4968552"/>
          </a:xfrm>
          <a:prstGeom prst="rect">
            <a:avLst/>
          </a:prstGeom>
        </p:spPr>
      </p:pic>
      <p:pic>
        <p:nvPicPr>
          <p:cNvPr id="3" name="02895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67544" y="188640"/>
            <a:ext cx="415355" cy="41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409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0"/>
            <a:ext cx="8712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7861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лышок\Desktop\Мальцева\воспитатель года\к занятию\Без назван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571876"/>
            <a:ext cx="1648025" cy="1809747"/>
          </a:xfrm>
          <a:prstGeom prst="rect">
            <a:avLst/>
          </a:prstGeom>
          <a:noFill/>
        </p:spPr>
      </p:pic>
      <p:pic>
        <p:nvPicPr>
          <p:cNvPr id="1027" name="Picture 3" descr="C:\Users\Малышок\Desktop\Мальцева\воспитатель года\к занятию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786190"/>
            <a:ext cx="2370336" cy="1571636"/>
          </a:xfrm>
          <a:prstGeom prst="rect">
            <a:avLst/>
          </a:prstGeom>
          <a:noFill/>
        </p:spPr>
      </p:pic>
      <p:pic>
        <p:nvPicPr>
          <p:cNvPr id="1028" name="Picture 4" descr="C:\Users\Малышок\Desktop\Мальцева\воспитатель года\к занятию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3429000"/>
            <a:ext cx="1071570" cy="2057148"/>
          </a:xfrm>
          <a:prstGeom prst="rect">
            <a:avLst/>
          </a:prstGeom>
          <a:noFill/>
        </p:spPr>
      </p:pic>
      <p:pic>
        <p:nvPicPr>
          <p:cNvPr id="5" name="Рисунок 4" descr="C:\Users\Малышок\Downloads\20230228_143655.jpg"/>
          <p:cNvPicPr/>
          <p:nvPr/>
        </p:nvPicPr>
        <p:blipFill>
          <a:blip r:embed="rId5" cstate="print"/>
          <a:srcRect t="29701" b="18590"/>
          <a:stretch>
            <a:fillRect/>
          </a:stretch>
        </p:blipFill>
        <p:spPr bwMode="auto">
          <a:xfrm>
            <a:off x="1214414" y="714356"/>
            <a:ext cx="685804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5409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4867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Малышок\Desktop\Мальцева\воспитатель года\к занятию\корабли\img20230227_15532266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3214710" cy="2015605"/>
          </a:xfrm>
          <a:prstGeom prst="rect">
            <a:avLst/>
          </a:prstGeom>
          <a:noFill/>
        </p:spPr>
      </p:pic>
      <p:pic>
        <p:nvPicPr>
          <p:cNvPr id="2052" name="Picture 4" descr="C:\Users\Малышок\Desktop\Мальцева\воспитатель года\к занятию\корабли\Без назва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071546"/>
            <a:ext cx="3000396" cy="2116140"/>
          </a:xfrm>
          <a:prstGeom prst="rect">
            <a:avLst/>
          </a:prstGeom>
          <a:noFill/>
        </p:spPr>
      </p:pic>
      <p:pic>
        <p:nvPicPr>
          <p:cNvPr id="2053" name="Picture 5" descr="C:\Users\Малышок\Desktop\Мальцева\воспитатель года\к занятию\корабли\1647612776_32-amiel-club-p-flazhki-kartinki-32.jpg"/>
          <p:cNvPicPr>
            <a:picLocks noChangeAspect="1" noChangeArrowheads="1"/>
          </p:cNvPicPr>
          <p:nvPr/>
        </p:nvPicPr>
        <p:blipFill>
          <a:blip r:embed="rId4" cstate="print"/>
          <a:srcRect l="14584" r="16665" b="11110"/>
          <a:stretch>
            <a:fillRect/>
          </a:stretch>
        </p:blipFill>
        <p:spPr bwMode="auto">
          <a:xfrm>
            <a:off x="5572132" y="3929066"/>
            <a:ext cx="2500330" cy="2286016"/>
          </a:xfrm>
          <a:prstGeom prst="rect">
            <a:avLst/>
          </a:prstGeom>
          <a:noFill/>
        </p:spPr>
      </p:pic>
      <p:pic>
        <p:nvPicPr>
          <p:cNvPr id="2054" name="Picture 6" descr="C:\Users\Малышок\Desktop\Мальцева\воспитатель года\к занятию\корабли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3929066"/>
            <a:ext cx="2714644" cy="207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5409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лышок\Desktop\Мальцева\воспитатель года\к занятию\img20230227_15045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0"/>
            <a:ext cx="9093200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5409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37039" t="25641" r="34099" b="22792"/>
          <a:stretch>
            <a:fillRect/>
          </a:stretch>
        </p:blipFill>
        <p:spPr bwMode="auto">
          <a:xfrm>
            <a:off x="1500166" y="1142984"/>
            <a:ext cx="6643734" cy="43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5409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лышок\Desktop\Мальцева\воспитатель года\к занятию\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86808" cy="6215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5409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117</TotalTime>
  <Words>29</Words>
  <Application>Microsoft Office PowerPoint</Application>
  <PresentationFormat>Экран (4:3)</PresentationFormat>
  <Paragraphs>5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IRBIS</dc:creator>
  <cp:lastModifiedBy>Малышок</cp:lastModifiedBy>
  <cp:revision>13</cp:revision>
  <dcterms:created xsi:type="dcterms:W3CDTF">2020-10-18T10:57:14Z</dcterms:created>
  <dcterms:modified xsi:type="dcterms:W3CDTF">2023-02-28T12:07:36Z</dcterms:modified>
</cp:coreProperties>
</file>